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00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477E3D-681F-433B-813D-B1C9748B25F0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5946A-A2BA-4483-B0B7-F74ACECE6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343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7D3B024-3F82-4FBC-8760-314B35B66CAF}" type="datetime1">
              <a:rPr lang="en-US" smtClean="0"/>
              <a:t>3/26/2012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en-US" smtClean="0"/>
              <a:t>Francelis Gonzalez 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3C1AACA-B29C-4634-A740-A6C82B1F36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A01AE-6C46-4462-8D56-8F0BB913E5DB}" type="datetime1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Francelis Gonzalez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1AACA-B29C-4634-A740-A6C82B1F36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A1C10-C71A-4332-8C36-B3A2CCAF30EB}" type="datetime1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Francelis Gonzalez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1AACA-B29C-4634-A740-A6C82B1F36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3D7E1FD-4160-4E4B-BF9E-CD7D87F9727E}" type="datetime1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r>
              <a:rPr lang="en-US" smtClean="0"/>
              <a:t>Francelis Gonzalez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1AACA-B29C-4634-A740-A6C82B1F36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F238D54-8A8C-4D15-85FA-31A38FEC1F9A}" type="datetime1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r>
              <a:rPr lang="en-US" smtClean="0"/>
              <a:t>Francelis Gonzalez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3C1AACA-B29C-4634-A740-A6C82B1F3607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895EE-9DD8-4232-9126-08D1212F472A}" type="datetime1">
              <a:rPr lang="en-US" smtClean="0"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r>
              <a:rPr lang="en-US" smtClean="0"/>
              <a:t>Francelis Gonzalez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3C1AACA-B29C-4634-A740-A6C82B1F36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E4DEFCF-3DE8-4948-80F5-F9016DAD50F6}" type="datetime1">
              <a:rPr lang="en-US" smtClean="0"/>
              <a:t>3/26/2012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r>
              <a:rPr lang="en-US" smtClean="0"/>
              <a:t>Francelis Gonzalez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3C1AACA-B29C-4634-A740-A6C82B1F360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DB59E-01E4-4200-8091-16424618C14E}" type="datetime1">
              <a:rPr lang="en-US" smtClean="0"/>
              <a:t>3/26/2012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Francelis Gonzalez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1AACA-B29C-4634-A740-A6C82B1F36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6CC7FA7-F854-498F-8AFD-30BBE5D99008}" type="datetime1">
              <a:rPr lang="en-US" smtClean="0"/>
              <a:t>3/26/2012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r>
              <a:rPr lang="en-US" smtClean="0"/>
              <a:t>Francelis Gonzalez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3C1AACA-B29C-4634-A740-A6C82B1F36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7A52539-1D94-4CF4-9554-CDEDDFAE9EFD}" type="datetime1">
              <a:rPr lang="en-US" smtClean="0"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Francelis Gonzalez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3C1AACA-B29C-4634-A740-A6C82B1F360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B783F42-F3B3-4B6F-9EEF-B18911372B8C}" type="datetime1">
              <a:rPr lang="en-US" smtClean="0"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Francelis Gonzalez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3C1AACA-B29C-4634-A740-A6C82B1F360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74E67B9-5192-46EA-B957-A4BCDEF9DBE2}" type="datetime1">
              <a:rPr lang="en-US" smtClean="0"/>
              <a:t>3/26/2012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Francelis Gonzalez 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3C1AACA-B29C-4634-A740-A6C82B1F360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edcrossblood.org/learn-about-blood/what-happens-donated-blood" TargetMode="External"/><Relationship Id="rId3" Type="http://schemas.openxmlformats.org/officeDocument/2006/relationships/hyperlink" Target="http://wiki.answers.com/Q/Why_does_blood_change_color" TargetMode="External"/><Relationship Id="rId7" Type="http://schemas.openxmlformats.org/officeDocument/2006/relationships/hyperlink" Target="http://sickle.bwh.harvard.edu/hemoglobin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6" Type="http://schemas.openxmlformats.org/officeDocument/2006/relationships/hyperlink" Target="http://www.fi.edu/learn/heart/blood/red.html" TargetMode="External"/><Relationship Id="rId5" Type="http://schemas.openxmlformats.org/officeDocument/2006/relationships/hyperlink" Target="http://www.neulasta.com/patient/about/complete-blood-count.html?src=ppc&amp;WT.srch=1&amp;SRC=2" TargetMode="External"/><Relationship Id="rId10" Type="http://schemas.openxmlformats.org/officeDocument/2006/relationships/image" Target="../media/image12.jpg"/><Relationship Id="rId4" Type="http://schemas.openxmlformats.org/officeDocument/2006/relationships/hyperlink" Target="http://answers.yahoo.com/question/index?qid=20070927113707AAhuCt7" TargetMode="External"/><Relationship Id="rId9" Type="http://schemas.openxmlformats.org/officeDocument/2006/relationships/hyperlink" Target="http://en.wikipedia.org/wiki/Blood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0"/>
            <a:ext cx="7772400" cy="1470025"/>
          </a:xfrm>
        </p:spPr>
        <p:txBody>
          <a:bodyPr/>
          <a:lstStyle/>
          <a:p>
            <a:r>
              <a:rPr lang="en-US" dirty="0" smtClean="0"/>
              <a:t>Blood In Your Body.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713491"/>
            <a:ext cx="5638800" cy="1143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3/20/12</a:t>
            </a:r>
          </a:p>
          <a:p>
            <a:r>
              <a:rPr lang="en-US" dirty="0" smtClean="0"/>
              <a:t>By Francelis Gonzalez Perez</a:t>
            </a:r>
          </a:p>
          <a:p>
            <a:r>
              <a:rPr lang="en-US" dirty="0" smtClean="0"/>
              <a:t>Grade -7</a:t>
            </a:r>
          </a:p>
          <a:p>
            <a:r>
              <a:rPr lang="en-US" dirty="0" smtClean="0"/>
              <a:t>HomeRoom-B206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145" y="1981200"/>
            <a:ext cx="1844359" cy="314379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39966671"/>
      </p:ext>
    </p:extLst>
  </p:cSld>
  <p:clrMapOvr>
    <a:masterClrMapping/>
  </p:clrMapOvr>
  <p:transition spd="slow" advTm="20266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Donated Blood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322259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cs typeface="David" pitchFamily="2" charset="-79"/>
              </a:rPr>
              <a:t>To donate blood you have to do the </a:t>
            </a:r>
            <a:r>
              <a:rPr lang="en-US" dirty="0" smtClean="0">
                <a:cs typeface="David" pitchFamily="2" charset="-79"/>
              </a:rPr>
              <a:t>donation they </a:t>
            </a:r>
            <a:r>
              <a:rPr lang="en-US" dirty="0" smtClean="0">
                <a:cs typeface="David" pitchFamily="2" charset="-79"/>
              </a:rPr>
              <a:t>do the </a:t>
            </a:r>
            <a:r>
              <a:rPr lang="en-US" dirty="0" smtClean="0">
                <a:cs typeface="David" pitchFamily="2" charset="-79"/>
              </a:rPr>
              <a:t>processes. </a:t>
            </a:r>
            <a:r>
              <a:rPr lang="en-US" dirty="0">
                <a:cs typeface="David" pitchFamily="2" charset="-79"/>
              </a:rPr>
              <a:t>T</a:t>
            </a:r>
            <a:r>
              <a:rPr lang="en-US" dirty="0" smtClean="0">
                <a:cs typeface="David" pitchFamily="2" charset="-79"/>
              </a:rPr>
              <a:t>hen </a:t>
            </a:r>
            <a:r>
              <a:rPr lang="en-US" dirty="0" smtClean="0">
                <a:cs typeface="David" pitchFamily="2" charset="-79"/>
              </a:rPr>
              <a:t>they test the </a:t>
            </a:r>
            <a:r>
              <a:rPr lang="en-US" dirty="0" smtClean="0">
                <a:cs typeface="David" pitchFamily="2" charset="-79"/>
              </a:rPr>
              <a:t>blood they </a:t>
            </a:r>
            <a:r>
              <a:rPr lang="en-US" dirty="0" smtClean="0">
                <a:cs typeface="David" pitchFamily="2" charset="-79"/>
              </a:rPr>
              <a:t>put it in a </a:t>
            </a:r>
            <a:r>
              <a:rPr lang="en-US" dirty="0" smtClean="0">
                <a:cs typeface="David" pitchFamily="2" charset="-79"/>
              </a:rPr>
              <a:t>storage. </a:t>
            </a:r>
            <a:r>
              <a:rPr lang="en-US" dirty="0">
                <a:cs typeface="David" pitchFamily="2" charset="-79"/>
              </a:rPr>
              <a:t>T</a:t>
            </a:r>
            <a:r>
              <a:rPr lang="en-US" dirty="0" smtClean="0">
                <a:cs typeface="David" pitchFamily="2" charset="-79"/>
              </a:rPr>
              <a:t>hen </a:t>
            </a:r>
            <a:r>
              <a:rPr lang="en-US" dirty="0" smtClean="0">
                <a:cs typeface="David" pitchFamily="2" charset="-79"/>
              </a:rPr>
              <a:t>they send it to the distribution. </a:t>
            </a:r>
          </a:p>
          <a:p>
            <a:r>
              <a:rPr lang="en-US" dirty="0" smtClean="0">
                <a:cs typeface="David" pitchFamily="2" charset="-79"/>
              </a:rPr>
              <a:t> Human blood may look alike but you cant donate blood  to just anyone or receive from anyone different blood type need to match correctly.</a:t>
            </a:r>
          </a:p>
          <a:p>
            <a:r>
              <a:rPr lang="en-US" dirty="0" smtClean="0">
                <a:cs typeface="David" pitchFamily="2" charset="-79"/>
              </a:rPr>
              <a:t>Blood is available to be shipped to hospitals 24 hours a day 7 days a week.</a:t>
            </a:r>
          </a:p>
          <a:p>
            <a:r>
              <a:rPr lang="en-US" dirty="0">
                <a:cs typeface="David" pitchFamily="2" charset="-79"/>
              </a:rPr>
              <a:t>Red Cells are stored in refrigerators at 6ºC for up to 42 </a:t>
            </a:r>
            <a:r>
              <a:rPr lang="en-US" dirty="0" smtClean="0">
                <a:cs typeface="David" pitchFamily="2" charset="-79"/>
              </a:rPr>
              <a:t>days.</a:t>
            </a:r>
            <a:endParaRPr lang="en-US" dirty="0">
              <a:cs typeface="David" pitchFamily="2" charset="-79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Francelis Gonzalez 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4819650"/>
            <a:ext cx="1828800" cy="2057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84579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4045">
        <p14:ripple/>
      </p:transition>
    </mc:Choice>
    <mc:Fallback xmlns="">
      <p:transition spd="slow" advTm="3404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3832192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wiki.answers.com/Q/Why_does_blood_change_color</a:t>
            </a:r>
            <a:endParaRPr lang="en-US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answers.yahoo.com/question/index?qid=20070927113707AAhuCt7</a:t>
            </a:r>
            <a:endParaRPr lang="en-US" dirty="0" smtClean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www.neulasta.com/patient/about/complete-blood-count.html?src=ppc&amp;WT.srch=1&amp;SRC=2</a:t>
            </a:r>
            <a:endParaRPr lang="en-US" dirty="0" smtClean="0"/>
          </a:p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www.fi.edu/learn/heart/blood/red.html</a:t>
            </a:r>
            <a:endParaRPr lang="en-US" dirty="0" smtClean="0"/>
          </a:p>
          <a:p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sickle.bwh.harvard.edu/hemoglobin.html</a:t>
            </a:r>
            <a:endParaRPr lang="en-US" dirty="0" smtClean="0"/>
          </a:p>
          <a:p>
            <a:r>
              <a:rPr lang="en-US" dirty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www.redcrossblood.org/learn-about-blood/what-happens-donated-blood</a:t>
            </a:r>
            <a:endParaRPr lang="en-US" dirty="0" smtClean="0"/>
          </a:p>
          <a:p>
            <a:r>
              <a:rPr lang="en-US" dirty="0">
                <a:hlinkClick r:id="rId9"/>
              </a:rPr>
              <a:t>http://</a:t>
            </a:r>
            <a:r>
              <a:rPr lang="en-US" dirty="0" smtClean="0">
                <a:hlinkClick r:id="rId9"/>
              </a:rPr>
              <a:t>en.wikipedia.org/wiki/Blood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Francelis Gonzalez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228600"/>
            <a:ext cx="2133600" cy="144502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92939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6877">
        <p14:doors dir="vert"/>
      </p:transition>
    </mc:Choice>
    <mc:Fallback xmlns="">
      <p:transition spd="slow" advTm="2687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I’m Writing About Blood And Some Of The Cells. Also How Blood Flows Trough Your Body. 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Francelis Gonzalez 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657600"/>
            <a:ext cx="4094480" cy="307086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3845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5545">
        <p:split orient="vert"/>
      </p:transition>
    </mc:Choice>
    <mc:Fallback xmlns="">
      <p:transition spd="slow" advTm="15545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White Blood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Broadway" pitchFamily="82" charset="0"/>
              </a:rPr>
              <a:t>White Blood Cells help your body fight infections and bacteria's. </a:t>
            </a:r>
          </a:p>
          <a:p>
            <a:r>
              <a:rPr lang="en-US" dirty="0" smtClean="0">
                <a:latin typeface="Broadway" pitchFamily="82" charset="0"/>
              </a:rPr>
              <a:t>Most of the white cells form a key part of your natural defenses. </a:t>
            </a:r>
          </a:p>
          <a:p>
            <a:r>
              <a:rPr lang="en-US" dirty="0" smtClean="0">
                <a:latin typeface="Broadway" pitchFamily="82" charset="0"/>
              </a:rPr>
              <a:t>The white blood cells are always on the lookout for signs of disease.</a:t>
            </a:r>
          </a:p>
          <a:p>
            <a:r>
              <a:rPr lang="en-US" dirty="0" smtClean="0">
                <a:latin typeface="Broadway" pitchFamily="82" charset="0"/>
              </a:rPr>
              <a:t>White Blood Cells can attack in many different ways one way could be when a germ appears in the body the white blood cells will produce protective antibodies that will overpower the germ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Francelis Gonzalez 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473798"/>
            <a:ext cx="2026920" cy="131749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22241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5149">
        <p:fade/>
      </p:transition>
    </mc:Choice>
    <mc:Fallback xmlns="">
      <p:transition spd="med" advTm="3514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gency FB" pitchFamily="34" charset="0"/>
              </a:rPr>
              <a:t>The Plasma is straw-colored also is clear liquid that is 90% water.</a:t>
            </a:r>
          </a:p>
          <a:p>
            <a:r>
              <a:rPr lang="en-US" dirty="0" smtClean="0">
                <a:latin typeface="Agency FB" pitchFamily="34" charset="0"/>
              </a:rPr>
              <a:t>Plasma contains dissolved salts and minerals like calcium, sodium, magnesium and potassium. </a:t>
            </a:r>
          </a:p>
          <a:p>
            <a:r>
              <a:rPr lang="en-US" dirty="0" smtClean="0">
                <a:latin typeface="Agency FB" pitchFamily="34" charset="0"/>
              </a:rPr>
              <a:t>Yellowish fluid that carries the blood cells.</a:t>
            </a:r>
          </a:p>
          <a:p>
            <a:r>
              <a:rPr lang="en-US" dirty="0" smtClean="0">
                <a:latin typeface="Agency FB" pitchFamily="34" charset="0"/>
              </a:rPr>
              <a:t> It Makes Up 55% of our blood supply.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Francelis Gonzalez 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129032"/>
            <a:ext cx="1752599" cy="177596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5361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4739">
        <p:circle/>
      </p:transition>
    </mc:Choice>
    <mc:Fallback xmlns="">
      <p:transition spd="slow" advTm="34739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Platelets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Batang" pitchFamily="18" charset="-127"/>
                <a:ea typeface="Batang" pitchFamily="18" charset="-127"/>
              </a:rPr>
              <a:t>Platelets are colorless bodies that are present in your blood.</a:t>
            </a:r>
          </a:p>
          <a:p>
            <a:r>
              <a:rPr lang="en-US" dirty="0" smtClean="0">
                <a:latin typeface="Batang" pitchFamily="18" charset="-127"/>
                <a:ea typeface="Batang" pitchFamily="18" charset="-127"/>
              </a:rPr>
              <a:t>When you cut yourself the platelets have the job of traveling to the area and forming a clot to stop the blood.</a:t>
            </a:r>
          </a:p>
          <a:p>
            <a:r>
              <a:rPr lang="en-US" dirty="0" smtClean="0">
                <a:latin typeface="Batang" pitchFamily="18" charset="-127"/>
                <a:ea typeface="Batang" pitchFamily="18" charset="-127"/>
              </a:rPr>
              <a:t>Platelets prevent you from bleeding even when you are not cut.</a:t>
            </a:r>
          </a:p>
          <a:p>
            <a:r>
              <a:rPr lang="en-US" dirty="0" smtClean="0">
                <a:latin typeface="Batang" pitchFamily="18" charset="-127"/>
                <a:ea typeface="Batang" pitchFamily="18" charset="-127"/>
              </a:rPr>
              <a:t>They also prevent blood from leaking out of the very tiny vessels in your body called capillaries.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Francelis Gonzalez 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228600"/>
            <a:ext cx="2024702" cy="178983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36686235"/>
      </p:ext>
    </p:extLst>
  </p:cSld>
  <p:clrMapOvr>
    <a:masterClrMapping/>
  </p:clrMapOvr>
  <p:transition spd="slow" advTm="24471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Blood Flows Through Your </a:t>
            </a:r>
            <a:r>
              <a:rPr lang="en-US" dirty="0" smtClean="0"/>
              <a:t>Body.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fornian FB" pitchFamily="18" charset="0"/>
              </a:rPr>
              <a:t>The hearts pumps blood into the aorta. </a:t>
            </a:r>
          </a:p>
          <a:p>
            <a:r>
              <a:rPr lang="en-US" dirty="0" smtClean="0">
                <a:latin typeface="Californian FB" pitchFamily="18" charset="0"/>
              </a:rPr>
              <a:t>The aorta is the major artery of your body.</a:t>
            </a:r>
          </a:p>
          <a:p>
            <a:r>
              <a:rPr lang="en-US" dirty="0" smtClean="0">
                <a:latin typeface="Californian FB" pitchFamily="18" charset="0"/>
              </a:rPr>
              <a:t>When the aorta returns to its original size, the blood is forced into the rest of your arterial system.</a:t>
            </a:r>
          </a:p>
          <a:p>
            <a:r>
              <a:rPr lang="en-US" dirty="0" smtClean="0">
                <a:latin typeface="Californian FB" pitchFamily="18" charset="0"/>
              </a:rPr>
              <a:t>Blood moves from the aorta to the arteries, to the arterioles, then to the capillaries.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Francelis Gonzalez 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167" y="5486400"/>
            <a:ext cx="1219200" cy="1371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3418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25731">
        <p14:reveal/>
      </p:transition>
    </mc:Choice>
    <mc:Fallback xmlns="">
      <p:transition spd="slow" advTm="2573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Changes Color?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Blood DOES change color but it </a:t>
            </a:r>
            <a:r>
              <a:rPr lang="en-US" u="sng" dirty="0" smtClean="0">
                <a:latin typeface="Courier New" pitchFamily="49" charset="0"/>
                <a:cs typeface="Courier New" pitchFamily="49" charset="0"/>
              </a:rPr>
              <a:t>DOES NOT </a:t>
            </a:r>
            <a:r>
              <a:rPr lang="en-US" u="sng" dirty="0" smtClean="0">
                <a:latin typeface="Courier New" pitchFamily="49" charset="0"/>
                <a:cs typeface="Courier New" pitchFamily="49" charset="0"/>
              </a:rPr>
              <a:t>turn blue. 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Blood is always red but when bloods  binds with oxygen it turns dark red.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Hemoglobin bonds to oxygen it turns red so arterial blood from the lungs is red.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When blood returns to the veins is less red sort of blue.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Francelis Gonzalez 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85" y="457200"/>
            <a:ext cx="1774771" cy="2463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50798318"/>
      </p:ext>
    </p:extLst>
  </p:cSld>
  <p:clrMapOvr>
    <a:masterClrMapping/>
  </p:clrMapOvr>
  <p:transition spd="slow" advTm="30217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 Blood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BatangChe" pitchFamily="49" charset="-127"/>
                <a:ea typeface="BatangChe" pitchFamily="49" charset="-127"/>
              </a:rPr>
              <a:t>Red Blood cells have the most important blood duty.</a:t>
            </a:r>
          </a:p>
          <a:p>
            <a:r>
              <a:rPr lang="en-US" dirty="0" smtClean="0">
                <a:latin typeface="BatangChe" pitchFamily="49" charset="-127"/>
                <a:ea typeface="BatangChe" pitchFamily="49" charset="-127"/>
              </a:rPr>
              <a:t>A single drip of blood contains </a:t>
            </a:r>
            <a:r>
              <a:rPr lang="en-US" dirty="0" smtClean="0">
                <a:latin typeface="BatangChe" pitchFamily="49" charset="-127"/>
                <a:ea typeface="BatangChe" pitchFamily="49" charset="-127"/>
              </a:rPr>
              <a:t>millions </a:t>
            </a:r>
            <a:r>
              <a:rPr lang="en-US" dirty="0" smtClean="0">
                <a:latin typeface="BatangChe" pitchFamily="49" charset="-127"/>
                <a:ea typeface="BatangChe" pitchFamily="49" charset="-127"/>
              </a:rPr>
              <a:t>of red blood cells.</a:t>
            </a:r>
          </a:p>
          <a:p>
            <a:r>
              <a:rPr lang="en-US" dirty="0" smtClean="0">
                <a:latin typeface="BatangChe" pitchFamily="49" charset="-127"/>
                <a:ea typeface="BatangChe" pitchFamily="49" charset="-127"/>
              </a:rPr>
              <a:t>Red Cells are constantly traveling trough your body delivering oxygen and removing waste if they weren’t your body would slowly die.</a:t>
            </a:r>
          </a:p>
          <a:p>
            <a:r>
              <a:rPr lang="en-US" dirty="0" smtClean="0">
                <a:latin typeface="BatangChe" pitchFamily="49" charset="-127"/>
                <a:ea typeface="BatangChe" pitchFamily="49" charset="-127"/>
              </a:rPr>
              <a:t>Red cells are only red because they contain a protein chemical called hemoglobin that is bright red in color.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Francelis Gonzalez 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3666" y="228600"/>
            <a:ext cx="1371600" cy="15811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30922089"/>
      </p:ext>
    </p:extLst>
  </p:cSld>
  <p:clrMapOvr>
    <a:masterClrMapping/>
  </p:clrMapOvr>
  <p:transition spd="slow" advTm="53343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Hemoglobin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Eras Demi ITC" pitchFamily="34" charset="0"/>
              </a:rPr>
              <a:t>Is a protein that is carried by red cells.</a:t>
            </a:r>
          </a:p>
          <a:p>
            <a:r>
              <a:rPr lang="en-US" dirty="0" smtClean="0">
                <a:latin typeface="Eras Demi ITC" pitchFamily="34" charset="0"/>
              </a:rPr>
              <a:t>Hemoglobin is made up of two similar proteins that “stick </a:t>
            </a:r>
            <a:r>
              <a:rPr lang="en-US" dirty="0" smtClean="0">
                <a:latin typeface="Eras Demi ITC" pitchFamily="34" charset="0"/>
              </a:rPr>
              <a:t>together.”</a:t>
            </a:r>
            <a:endParaRPr lang="en-US" dirty="0" smtClean="0">
              <a:latin typeface="Eras Demi ITC" pitchFamily="34" charset="0"/>
            </a:endParaRPr>
          </a:p>
          <a:p>
            <a:r>
              <a:rPr lang="en-US" dirty="0" smtClean="0">
                <a:latin typeface="Eras Demi ITC" pitchFamily="34" charset="0"/>
              </a:rPr>
              <a:t>Red Blood Cells that transfers oxygen trough out the body.</a:t>
            </a:r>
          </a:p>
          <a:p>
            <a:r>
              <a:rPr lang="en-US" dirty="0" smtClean="0">
                <a:latin typeface="Eras Demi ITC" pitchFamily="34" charset="0"/>
              </a:rPr>
              <a:t>If your hemoglobin is very low it causes anemia.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Francelis Gonzalez 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1837"/>
            <a:ext cx="2057400" cy="2057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1329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32376">
        <p:cut/>
      </p:transition>
    </mc:Choice>
    <mc:Fallback xmlns="">
      <p:transition advTm="32376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1|4.5|5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|1.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7|2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3.2|5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7.7|8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3|6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3.2|2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3.7|3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4.6|2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.4|1.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ustom 1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</TotalTime>
  <Words>593</Words>
  <Application>Microsoft Office PowerPoint</Application>
  <PresentationFormat>On-screen Show (4:3)</PresentationFormat>
  <Paragraphs>68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Verve</vt:lpstr>
      <vt:lpstr>Blood In Your Body.</vt:lpstr>
      <vt:lpstr>Introduction </vt:lpstr>
      <vt:lpstr>White Blood Cells</vt:lpstr>
      <vt:lpstr>Plasma</vt:lpstr>
      <vt:lpstr>Platelets</vt:lpstr>
      <vt:lpstr>How Blood Flows Through Your Body.</vt:lpstr>
      <vt:lpstr>Blood Changes Color?</vt:lpstr>
      <vt:lpstr>Red Blood Cells</vt:lpstr>
      <vt:lpstr>Hemoglobin</vt:lpstr>
      <vt:lpstr>Donated Blood</vt:lpstr>
      <vt:lpstr>References </vt:lpstr>
    </vt:vector>
  </TitlesOfParts>
  <Company>Acer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Blood In Your Body.</dc:title>
  <dc:creator>Francelis Gonzalez Perez</dc:creator>
  <cp:lastModifiedBy>Francelis Gonzalez Perez</cp:lastModifiedBy>
  <cp:revision>18</cp:revision>
  <dcterms:created xsi:type="dcterms:W3CDTF">2012-03-20T12:30:31Z</dcterms:created>
  <dcterms:modified xsi:type="dcterms:W3CDTF">2012-03-26T12:51:12Z</dcterms:modified>
</cp:coreProperties>
</file>